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4" r:id="rId4"/>
    <p:sldId id="259" r:id="rId5"/>
    <p:sldId id="262" r:id="rId6"/>
    <p:sldId id="261" r:id="rId7"/>
    <p:sldId id="263" r:id="rId8"/>
    <p:sldId id="272" r:id="rId9"/>
    <p:sldId id="271" r:id="rId10"/>
    <p:sldId id="264" r:id="rId11"/>
    <p:sldId id="265" r:id="rId12"/>
    <p:sldId id="267" r:id="rId13"/>
    <p:sldId id="270" r:id="rId14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475"/>
    <a:srgbClr val="BBA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 autoAdjust="0"/>
    <p:restoredTop sz="94690"/>
  </p:normalViewPr>
  <p:slideViewPr>
    <p:cSldViewPr snapToGrid="0" snapToObjects="1">
      <p:cViewPr varScale="1">
        <p:scale>
          <a:sx n="80" d="100"/>
          <a:sy n="80" d="100"/>
        </p:scale>
        <p:origin x="84" y="5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4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15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2C565-6C86-8B40-9B47-0537E0CC582C}" type="datetimeFigureOut">
              <a:rPr lang="nb-NO" smtClean="0"/>
              <a:t>25.09.2018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C456B-4D30-0C45-A527-CBBEF58056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514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Nation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pace_industr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C456B-4D30-0C45-A527-CBBEF580565C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7669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profit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aims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bring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views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students and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professionals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Nations"/>
              </a:rPr>
              <a:t>United Nations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(UN), 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pace industry"/>
              </a:rPr>
              <a:t>space industry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nb-N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C456B-4D30-0C45-A527-CBBEF580565C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3088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 anchorCtr="0"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017751" y="205979"/>
            <a:ext cx="5459249" cy="4388644"/>
          </a:xfrm>
        </p:spPr>
        <p:txBody>
          <a:bodyPr vert="eaVert"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lysbildenummer 5"/>
          <p:cNvSpPr txBox="1">
            <a:spLocks/>
          </p:cNvSpPr>
          <p:nvPr userDrawn="1"/>
        </p:nvSpPr>
        <p:spPr>
          <a:xfrm>
            <a:off x="-1" y="4815936"/>
            <a:ext cx="640523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latin typeface="Arial"/>
                <a:cs typeface="Arial"/>
              </a:rPr>
              <a:pPr algn="ctr"/>
              <a:t>‹#›</a:t>
            </a:fld>
            <a:endParaRPr lang="nb-NO" b="1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35765" y="3305176"/>
            <a:ext cx="7458948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35765" y="2180035"/>
            <a:ext cx="7458948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3667845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142491" y="204788"/>
            <a:ext cx="47650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194628" y="1200151"/>
            <a:ext cx="74074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4" name="Bilde 3" descr="stripe_16_9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a.int/spaceinvideos/Videos/2017/11/Aleks_experience_as_an_ESA_Young_Graduate_Trainee" TargetMode="External"/><Relationship Id="rId2" Type="http://schemas.openxmlformats.org/officeDocument/2006/relationships/hyperlink" Target="http://www.esa.int/spaceinvideos/Videos/2017/12/Christina_s_experience_as_an_ESA_Young_Graduate_Traine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unet.ed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generation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ntnu.edu/ie/smallsa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ranavia.com/" TargetMode="Externa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Lw_QMbuCx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kongsberg.easycruit.com/vacancy/2142027/61117?iso=n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a.int/About_Us/Careers_at_ESA/Student_Internships2" TargetMode="External"/><Relationship Id="rId2" Type="http://schemas.openxmlformats.org/officeDocument/2006/relationships/hyperlink" Target="https://esamultimedia.esa.int/docs/careers/Student_internship_application_form_August_2017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esa.int/About_Us/Careers_at_ESA/Graduates_Young_Graduate_Traine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267185" y="1100410"/>
            <a:ext cx="7772400" cy="675821"/>
          </a:xfrm>
        </p:spPr>
        <p:txBody>
          <a:bodyPr/>
          <a:lstStyle/>
          <a:p>
            <a:r>
              <a:rPr lang="nb-NO" dirty="0"/>
              <a:t>Space </a:t>
            </a:r>
            <a:r>
              <a:rPr lang="nb-NO" dirty="0" err="1"/>
              <a:t>related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for students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267185" y="1744145"/>
            <a:ext cx="7772400" cy="1314450"/>
          </a:xfrm>
        </p:spPr>
        <p:txBody>
          <a:bodyPr>
            <a:normAutofit fontScale="92500" lnSpcReduction="10000"/>
          </a:bodyPr>
          <a:lstStyle/>
          <a:p>
            <a:r>
              <a:rPr lang="nb-NO" sz="2000" dirty="0"/>
              <a:t>Emilie Udnæs</a:t>
            </a:r>
          </a:p>
          <a:p>
            <a:r>
              <a:rPr lang="nb-NO" sz="2000" dirty="0"/>
              <a:t>18. September 2018</a:t>
            </a:r>
          </a:p>
          <a:p>
            <a:endParaRPr lang="nb-NO" sz="2000" dirty="0"/>
          </a:p>
          <a:p>
            <a:r>
              <a:rPr lang="nb-NO" sz="2000" dirty="0" err="1"/>
              <a:t>emilieu@stud.ntnu.no</a:t>
            </a:r>
            <a:endParaRPr lang="nb-NO" dirty="0"/>
          </a:p>
        </p:txBody>
      </p:sp>
      <p:pic>
        <p:nvPicPr>
          <p:cNvPr id="4" name="Bilde 3" descr="stripe_tek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2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3AAB-6EE4-834A-B6AE-F1700159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360FE-65DB-544C-A14F-C7B5386FF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http://www.esa.int/spaceinvideos/Videos/2017/12/Christina_s_experience_as_an_ESA_Young_Graduate_Trainee</a:t>
            </a:r>
            <a:endParaRPr lang="nb-NO" dirty="0"/>
          </a:p>
          <a:p>
            <a:r>
              <a:rPr lang="nb-NO" dirty="0">
                <a:hlinkClick r:id="rId3"/>
              </a:rPr>
              <a:t>http://www.esa.int/spaceinvideos/Videos/2017/11/Aleks_experience_as_an_ESA_Young_Graduate_Trainee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47986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9520-FA31-AB45-9540-CE5A3FAC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International Space </a:t>
            </a:r>
            <a:r>
              <a:rPr lang="nb-NO" dirty="0" err="1"/>
              <a:t>University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0724-ABB0-C04C-A1EF-7F8023C4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7407404" cy="3849080"/>
          </a:xfrm>
        </p:spPr>
        <p:txBody>
          <a:bodyPr>
            <a:normAutofit fontScale="85000" lnSpcReduction="10000"/>
          </a:bodyPr>
          <a:lstStyle/>
          <a:p>
            <a:r>
              <a:rPr lang="nb-NO" b="1" dirty="0"/>
              <a:t>Space Studies Program (summer </a:t>
            </a:r>
            <a:r>
              <a:rPr lang="nb-NO" b="1" dirty="0" err="1"/>
              <a:t>school</a:t>
            </a:r>
            <a:r>
              <a:rPr lang="nb-NO" b="1" dirty="0"/>
              <a:t>)</a:t>
            </a:r>
          </a:p>
          <a:p>
            <a:pPr lvl="1"/>
            <a:r>
              <a:rPr lang="nb-NO" dirty="0" err="1"/>
              <a:t>Lectures</a:t>
            </a:r>
            <a:r>
              <a:rPr lang="nb-NO" dirty="0"/>
              <a:t> by </a:t>
            </a:r>
            <a:r>
              <a:rPr lang="nb-NO" dirty="0" err="1"/>
              <a:t>renowned</a:t>
            </a:r>
            <a:r>
              <a:rPr lang="nb-NO" dirty="0"/>
              <a:t> </a:t>
            </a:r>
            <a:r>
              <a:rPr lang="nb-NO" dirty="0" err="1"/>
              <a:t>experts</a:t>
            </a:r>
            <a:r>
              <a:rPr lang="nb-NO" dirty="0"/>
              <a:t>, </a:t>
            </a:r>
            <a:r>
              <a:rPr lang="nb-NO" dirty="0" err="1"/>
              <a:t>hands-on</a:t>
            </a:r>
            <a:r>
              <a:rPr lang="nb-NO" dirty="0"/>
              <a:t> </a:t>
            </a:r>
            <a:r>
              <a:rPr lang="nb-NO" dirty="0" err="1"/>
              <a:t>activities</a:t>
            </a:r>
            <a:r>
              <a:rPr lang="nb-NO" dirty="0"/>
              <a:t> and </a:t>
            </a:r>
            <a:r>
              <a:rPr lang="nb-NO" dirty="0" err="1"/>
              <a:t>projects</a:t>
            </a:r>
            <a:r>
              <a:rPr lang="nb-NO" dirty="0"/>
              <a:t>, team </a:t>
            </a:r>
            <a:r>
              <a:rPr lang="nb-NO" dirty="0" err="1"/>
              <a:t>work</a:t>
            </a:r>
            <a:r>
              <a:rPr lang="nb-NO" dirty="0"/>
              <a:t> and </a:t>
            </a:r>
            <a:r>
              <a:rPr lang="nb-NO" dirty="0" err="1"/>
              <a:t>professional</a:t>
            </a:r>
            <a:r>
              <a:rPr lang="nb-NO" dirty="0"/>
              <a:t> </a:t>
            </a:r>
            <a:r>
              <a:rPr lang="nb-NO" dirty="0" err="1"/>
              <a:t>visits</a:t>
            </a:r>
            <a:endParaRPr lang="nb-NO" dirty="0"/>
          </a:p>
          <a:p>
            <a:pPr lvl="1"/>
            <a:r>
              <a:rPr lang="nb-NO" dirty="0"/>
              <a:t>New location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year</a:t>
            </a:r>
            <a:endParaRPr lang="nb-NO" dirty="0"/>
          </a:p>
          <a:p>
            <a:pPr lvl="1"/>
            <a:r>
              <a:rPr lang="nb-NO" dirty="0"/>
              <a:t>18,500€ (sponsor </a:t>
            </a:r>
            <a:r>
              <a:rPr lang="nb-NO" dirty="0" err="1"/>
              <a:t>opportunities</a:t>
            </a:r>
            <a:r>
              <a:rPr lang="nb-NO" dirty="0"/>
              <a:t> by Norwegian Space Centre)</a:t>
            </a:r>
          </a:p>
          <a:p>
            <a:r>
              <a:rPr lang="nb-NO" b="1" dirty="0"/>
              <a:t>Master of Space Studies</a:t>
            </a:r>
          </a:p>
          <a:p>
            <a:pPr lvl="1"/>
            <a:r>
              <a:rPr lang="nb-NO" dirty="0"/>
              <a:t>One- or </a:t>
            </a:r>
            <a:r>
              <a:rPr lang="nb-NO" dirty="0" err="1"/>
              <a:t>two-year</a:t>
            </a:r>
            <a:r>
              <a:rPr lang="nb-NO" dirty="0"/>
              <a:t> </a:t>
            </a:r>
            <a:r>
              <a:rPr lang="nb-NO" dirty="0" err="1"/>
              <a:t>graduate</a:t>
            </a:r>
            <a:r>
              <a:rPr lang="nb-NO" dirty="0"/>
              <a:t> </a:t>
            </a:r>
            <a:r>
              <a:rPr lang="nb-NO" dirty="0" err="1"/>
              <a:t>degree</a:t>
            </a:r>
            <a:r>
              <a:rPr lang="nb-NO" dirty="0"/>
              <a:t> program</a:t>
            </a:r>
          </a:p>
          <a:p>
            <a:pPr lvl="1"/>
            <a:r>
              <a:rPr lang="nb-NO" dirty="0" err="1"/>
              <a:t>Primarily</a:t>
            </a:r>
            <a:r>
              <a:rPr lang="nb-NO" dirty="0"/>
              <a:t> in Strasbourg, France</a:t>
            </a:r>
          </a:p>
          <a:p>
            <a:pPr lvl="1"/>
            <a:r>
              <a:rPr lang="nb-NO" dirty="0"/>
              <a:t>25,000€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Online Applications </a:t>
            </a:r>
            <a:r>
              <a:rPr lang="nb-NO" dirty="0">
                <a:hlinkClick r:id="rId2"/>
              </a:rPr>
              <a:t>http://www.isunet.edu</a:t>
            </a:r>
            <a:r>
              <a:rPr lang="nb-NO" dirty="0"/>
              <a:t> </a:t>
            </a:r>
          </a:p>
          <a:p>
            <a:pPr lvl="1"/>
            <a:endParaRPr lang="nb-NO" dirty="0">
              <a:solidFill>
                <a:srgbClr val="FF0000"/>
              </a:solidFill>
            </a:endParaRPr>
          </a:p>
          <a:p>
            <a:pPr lvl="1"/>
            <a:r>
              <a:rPr lang="nb-NO" dirty="0"/>
              <a:t>Questions? </a:t>
            </a:r>
            <a:r>
              <a:rPr lang="nb-NO" dirty="0" err="1"/>
              <a:t>petter.skanke@spacegeneration.org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82253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70B4-C723-6743-9ACF-C6D0549F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Space </a:t>
            </a:r>
            <a:r>
              <a:rPr lang="nb-NO" dirty="0" err="1"/>
              <a:t>Generation</a:t>
            </a:r>
            <a:r>
              <a:rPr lang="nb-NO" dirty="0"/>
              <a:t> </a:t>
            </a:r>
            <a:r>
              <a:rPr lang="nb-NO" dirty="0" err="1"/>
              <a:t>Advisory</a:t>
            </a:r>
            <a:r>
              <a:rPr lang="nb-NO" dirty="0"/>
              <a:t> Council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7948-7ADC-A94D-B5FC-0EDB70E7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7407404" cy="3394472"/>
          </a:xfrm>
        </p:spPr>
        <p:txBody>
          <a:bodyPr/>
          <a:lstStyle/>
          <a:p>
            <a:r>
              <a:rPr lang="nb-NO" dirty="0" err="1"/>
              <a:t>Promote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voice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next</a:t>
            </a:r>
            <a:r>
              <a:rPr lang="nb-NO" dirty="0"/>
              <a:t> </a:t>
            </a:r>
            <a:r>
              <a:rPr lang="nb-NO" dirty="0" err="1"/>
              <a:t>generation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space</a:t>
            </a:r>
            <a:r>
              <a:rPr lang="nb-NO" dirty="0"/>
              <a:t> </a:t>
            </a:r>
            <a:r>
              <a:rPr lang="nb-NO" dirty="0" err="1"/>
              <a:t>sector</a:t>
            </a:r>
            <a:r>
              <a:rPr lang="nb-NO" dirty="0"/>
              <a:t> leaders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topic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international</a:t>
            </a:r>
            <a:r>
              <a:rPr lang="nb-NO" dirty="0"/>
              <a:t> </a:t>
            </a:r>
            <a:r>
              <a:rPr lang="nb-NO" dirty="0" err="1"/>
              <a:t>space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  <a:p>
            <a:r>
              <a:rPr lang="nb-NO" dirty="0"/>
              <a:t>Workshops, </a:t>
            </a:r>
            <a:r>
              <a:rPr lang="nb-NO" dirty="0" err="1"/>
              <a:t>congress</a:t>
            </a:r>
            <a:r>
              <a:rPr lang="nb-NO" dirty="0"/>
              <a:t>,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, </a:t>
            </a:r>
            <a:r>
              <a:rPr lang="nb-NO" dirty="0" err="1"/>
              <a:t>scolarships</a:t>
            </a:r>
            <a:endParaRPr lang="nb-NO" dirty="0"/>
          </a:p>
          <a:p>
            <a:endParaRPr lang="nb-NO" dirty="0"/>
          </a:p>
          <a:p>
            <a:r>
              <a:rPr lang="nb-NO" dirty="0">
                <a:hlinkClick r:id="rId3"/>
              </a:rPr>
              <a:t>https://spacegeneration.org</a:t>
            </a:r>
            <a:r>
              <a:rPr lang="nb-NO" dirty="0"/>
              <a:t> 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875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1390-48CA-E247-BE5E-895DEB4E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Student </a:t>
            </a:r>
            <a:r>
              <a:rPr lang="nb-NO" dirty="0" err="1"/>
              <a:t>organizations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B9191-FF07-4F42-98A2-FC686E248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Propulse</a:t>
            </a:r>
            <a:r>
              <a:rPr lang="nb-NO" dirty="0"/>
              <a:t> NTNU (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year</a:t>
            </a:r>
            <a:r>
              <a:rPr lang="nb-NO" dirty="0"/>
              <a:t>!)</a:t>
            </a:r>
          </a:p>
          <a:p>
            <a:pPr lvl="1"/>
            <a:r>
              <a:rPr lang="nb-NO" dirty="0"/>
              <a:t>Design, </a:t>
            </a:r>
            <a:r>
              <a:rPr lang="nb-NO" dirty="0" err="1"/>
              <a:t>develop</a:t>
            </a:r>
            <a:r>
              <a:rPr lang="nb-NO" dirty="0"/>
              <a:t> and </a:t>
            </a:r>
            <a:r>
              <a:rPr lang="nb-NO" dirty="0" err="1"/>
              <a:t>build</a:t>
            </a:r>
            <a:r>
              <a:rPr lang="nb-NO" dirty="0"/>
              <a:t> a rocket to </a:t>
            </a:r>
            <a:r>
              <a:rPr lang="nb-NO" dirty="0" err="1"/>
              <a:t>compete</a:t>
            </a:r>
            <a:r>
              <a:rPr lang="nb-NO" dirty="0"/>
              <a:t> in </a:t>
            </a:r>
            <a:r>
              <a:rPr lang="nb-NO" dirty="0" err="1"/>
              <a:t>Spaceport</a:t>
            </a:r>
            <a:r>
              <a:rPr lang="nb-NO" dirty="0"/>
              <a:t> America Cup in New Mexico, USA</a:t>
            </a:r>
          </a:p>
          <a:p>
            <a:r>
              <a:rPr lang="nb-NO" dirty="0"/>
              <a:t>Orbit NTNU</a:t>
            </a:r>
          </a:p>
          <a:p>
            <a:pPr lvl="1"/>
            <a:r>
              <a:rPr lang="nb-NO" dirty="0"/>
              <a:t>Design, </a:t>
            </a:r>
            <a:r>
              <a:rPr lang="nb-NO" dirty="0" err="1"/>
              <a:t>develop</a:t>
            </a:r>
            <a:r>
              <a:rPr lang="nb-NO" dirty="0"/>
              <a:t> and </a:t>
            </a:r>
            <a:r>
              <a:rPr lang="nb-NO" dirty="0" err="1"/>
              <a:t>build</a:t>
            </a:r>
            <a:r>
              <a:rPr lang="nb-NO" dirty="0"/>
              <a:t> a </a:t>
            </a:r>
            <a:r>
              <a:rPr lang="nb-NO" dirty="0" err="1"/>
              <a:t>smallsat</a:t>
            </a:r>
            <a:endParaRPr lang="nb-NO" dirty="0"/>
          </a:p>
          <a:p>
            <a:r>
              <a:rPr lang="nb-NO" dirty="0"/>
              <a:t>NTNU </a:t>
            </a:r>
            <a:r>
              <a:rPr lang="nb-NO" dirty="0" err="1"/>
              <a:t>SmallSat</a:t>
            </a:r>
            <a:r>
              <a:rPr lang="nb-NO" dirty="0"/>
              <a:t> Lab</a:t>
            </a:r>
          </a:p>
          <a:p>
            <a:pPr lvl="1"/>
            <a:r>
              <a:rPr lang="nb-NO" dirty="0">
                <a:hlinkClick r:id="rId2"/>
              </a:rPr>
              <a:t>https://www.ntnu.edu/ie/smallsat</a:t>
            </a:r>
            <a:r>
              <a:rPr lang="nb-NO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3EC0E-CE8B-9F49-9625-B490EA50F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470" y="2690353"/>
            <a:ext cx="1753409" cy="16972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C20F37-35C7-BB44-9449-540EF131E8A7}"/>
              </a:ext>
            </a:extLst>
          </p:cNvPr>
          <p:cNvSpPr/>
          <p:nvPr/>
        </p:nvSpPr>
        <p:spPr>
          <a:xfrm>
            <a:off x="6765117" y="4456123"/>
            <a:ext cx="21362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err="1"/>
              <a:t>evelyn.livermore@ntnu.no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141582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27682" y="511371"/>
            <a:ext cx="7242650" cy="857250"/>
          </a:xfrm>
        </p:spPr>
        <p:txBody>
          <a:bodyPr/>
          <a:lstStyle/>
          <a:p>
            <a:r>
              <a:rPr lang="nb-NO" dirty="0"/>
              <a:t>My </a:t>
            </a:r>
            <a:r>
              <a:rPr lang="nb-NO" dirty="0" err="1"/>
              <a:t>space</a:t>
            </a:r>
            <a:r>
              <a:rPr lang="nb-NO" dirty="0"/>
              <a:t> </a:t>
            </a:r>
            <a:r>
              <a:rPr lang="nb-NO" dirty="0" err="1"/>
              <a:t>background</a:t>
            </a:r>
            <a:endParaRPr lang="nb-NO" dirty="0"/>
          </a:p>
        </p:txBody>
      </p:sp>
      <p:sp>
        <p:nvSpPr>
          <p:cNvPr id="14" name="Plassholder for innhold 2"/>
          <p:cNvSpPr>
            <a:spLocks noGrp="1"/>
          </p:cNvSpPr>
          <p:nvPr>
            <p:ph idx="1"/>
          </p:nvPr>
        </p:nvSpPr>
        <p:spPr>
          <a:xfrm>
            <a:off x="1327681" y="1440658"/>
            <a:ext cx="7354405" cy="3394472"/>
          </a:xfrm>
        </p:spPr>
        <p:txBody>
          <a:bodyPr>
            <a:normAutofit/>
          </a:bodyPr>
          <a:lstStyle/>
          <a:p>
            <a:r>
              <a:rPr lang="nb-NO" sz="1800" dirty="0" err="1"/>
              <a:t>Msc</a:t>
            </a:r>
            <a:r>
              <a:rPr lang="nb-NO" sz="1800" dirty="0"/>
              <a:t> </a:t>
            </a:r>
            <a:r>
              <a:rPr lang="nb-NO" sz="1800" dirty="0" err="1"/>
              <a:t>Electrical</a:t>
            </a:r>
            <a:r>
              <a:rPr lang="nb-NO" sz="1800" dirty="0"/>
              <a:t> Engineering (analog </a:t>
            </a:r>
            <a:r>
              <a:rPr lang="nb-NO" sz="1800" dirty="0" err="1"/>
              <a:t>circuit</a:t>
            </a:r>
            <a:r>
              <a:rPr lang="nb-NO" sz="1800" dirty="0"/>
              <a:t> design) @ </a:t>
            </a:r>
            <a:r>
              <a:rPr lang="nb-NO" sz="1800" b="1" dirty="0"/>
              <a:t>NTNU</a:t>
            </a:r>
          </a:p>
          <a:p>
            <a:pPr lvl="1"/>
            <a:r>
              <a:rPr lang="nb-NO" sz="1400" dirty="0"/>
              <a:t>Master </a:t>
            </a:r>
            <a:r>
              <a:rPr lang="nb-NO" sz="1400" dirty="0" err="1"/>
              <a:t>thesis</a:t>
            </a:r>
            <a:r>
              <a:rPr lang="nb-NO" sz="1400" dirty="0"/>
              <a:t>: Antenna design for sensor node in </a:t>
            </a:r>
            <a:r>
              <a:rPr lang="nb-NO" sz="1400" dirty="0" err="1"/>
              <a:t>the</a:t>
            </a:r>
            <a:r>
              <a:rPr lang="nb-NO" sz="1400" dirty="0"/>
              <a:t> Arctic (@ </a:t>
            </a:r>
            <a:r>
              <a:rPr lang="nb-NO" sz="1200" b="1" dirty="0"/>
              <a:t>NTNU </a:t>
            </a:r>
            <a:r>
              <a:rPr lang="nb-NO" sz="1200" b="1" dirty="0" err="1"/>
              <a:t>Smallsat</a:t>
            </a:r>
            <a:r>
              <a:rPr lang="nb-NO" sz="1200" b="1" dirty="0"/>
              <a:t> Lab</a:t>
            </a:r>
            <a:r>
              <a:rPr lang="nb-NO" sz="1200" dirty="0"/>
              <a:t>)</a:t>
            </a:r>
            <a:endParaRPr lang="nb-NO" sz="1800" dirty="0"/>
          </a:p>
          <a:p>
            <a:endParaRPr lang="nb-NO" sz="1800" dirty="0"/>
          </a:p>
          <a:p>
            <a:r>
              <a:rPr lang="nb-NO" sz="1800" dirty="0" err="1"/>
              <a:t>Internship</a:t>
            </a:r>
            <a:r>
              <a:rPr lang="nb-NO" sz="1800" dirty="0"/>
              <a:t> @ </a:t>
            </a:r>
            <a:r>
              <a:rPr lang="nb-NO" sz="1800" b="1" dirty="0"/>
              <a:t>Indra </a:t>
            </a:r>
            <a:r>
              <a:rPr lang="nb-NO" sz="1800" b="1" dirty="0" err="1"/>
              <a:t>Navia</a:t>
            </a:r>
            <a:r>
              <a:rPr lang="nb-NO" sz="1800" b="1" dirty="0"/>
              <a:t> </a:t>
            </a:r>
            <a:r>
              <a:rPr lang="nb-NO" sz="1800" dirty="0"/>
              <a:t>(2015)</a:t>
            </a:r>
          </a:p>
          <a:p>
            <a:endParaRPr lang="nb-NO" sz="1800" dirty="0"/>
          </a:p>
          <a:p>
            <a:r>
              <a:rPr lang="nb-NO" sz="1800" dirty="0"/>
              <a:t>Starburst </a:t>
            </a:r>
            <a:r>
              <a:rPr lang="nb-NO" sz="1800" dirty="0" err="1"/>
              <a:t>internship</a:t>
            </a:r>
            <a:r>
              <a:rPr lang="nb-NO" sz="1800" dirty="0"/>
              <a:t> @ </a:t>
            </a:r>
            <a:r>
              <a:rPr lang="nb-NO" sz="1800" b="1" dirty="0"/>
              <a:t>Kongsberg Group </a:t>
            </a:r>
            <a:r>
              <a:rPr lang="nb-NO" sz="1800" dirty="0"/>
              <a:t>(2017)</a:t>
            </a:r>
          </a:p>
          <a:p>
            <a:endParaRPr lang="nb-NO" sz="1800" dirty="0"/>
          </a:p>
          <a:p>
            <a:r>
              <a:rPr lang="nb-NO" sz="1800" dirty="0"/>
              <a:t>5 </a:t>
            </a:r>
            <a:r>
              <a:rPr lang="nb-NO" sz="1800" dirty="0" err="1"/>
              <a:t>months</a:t>
            </a:r>
            <a:r>
              <a:rPr lang="nb-NO" sz="1800" dirty="0"/>
              <a:t> </a:t>
            </a:r>
            <a:r>
              <a:rPr lang="nb-NO" sz="1800" dirty="0" err="1"/>
              <a:t>internship</a:t>
            </a:r>
            <a:r>
              <a:rPr lang="nb-NO" sz="1800" dirty="0"/>
              <a:t> @ </a:t>
            </a:r>
            <a:r>
              <a:rPr lang="nb-NO" sz="1800" b="1" dirty="0"/>
              <a:t>ESA (</a:t>
            </a:r>
            <a:r>
              <a:rPr lang="nb-NO" sz="1800" b="1" dirty="0" err="1"/>
              <a:t>Noordwijk</a:t>
            </a:r>
            <a:r>
              <a:rPr lang="nb-NO" sz="1800" b="1" dirty="0"/>
              <a:t>) </a:t>
            </a:r>
            <a:r>
              <a:rPr lang="nb-NO" sz="1800" dirty="0"/>
              <a:t>(2018)</a:t>
            </a:r>
          </a:p>
          <a:p>
            <a:pPr marL="0" indent="0">
              <a:buNone/>
            </a:pPr>
            <a:endParaRPr lang="nb-NO" sz="1800" dirty="0"/>
          </a:p>
          <a:p>
            <a:r>
              <a:rPr lang="nb-NO" sz="1800" dirty="0"/>
              <a:t>5 </a:t>
            </a:r>
            <a:r>
              <a:rPr lang="nb-NO" sz="1800" dirty="0" err="1"/>
              <a:t>months</a:t>
            </a:r>
            <a:r>
              <a:rPr lang="nb-NO" sz="1800" dirty="0"/>
              <a:t> </a:t>
            </a:r>
            <a:r>
              <a:rPr lang="nb-NO" sz="1800" dirty="0" err="1"/>
              <a:t>internship</a:t>
            </a:r>
            <a:r>
              <a:rPr lang="nb-NO" sz="1800" dirty="0"/>
              <a:t> @ </a:t>
            </a:r>
            <a:r>
              <a:rPr lang="nb-NO" sz="1800" b="1" dirty="0"/>
              <a:t>Yara International </a:t>
            </a:r>
            <a:r>
              <a:rPr lang="nb-NO" sz="1800" dirty="0"/>
              <a:t>(2018)</a:t>
            </a:r>
          </a:p>
          <a:p>
            <a:endParaRPr lang="nb-NO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EF3F6B-997F-064B-B377-9C8563637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7" r="14515"/>
          <a:stretch/>
        </p:blipFill>
        <p:spPr>
          <a:xfrm>
            <a:off x="7139812" y="2375555"/>
            <a:ext cx="1723699" cy="229071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0688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98E48-0C28-504D-A29D-D4CFAFF63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676" y="1485655"/>
            <a:ext cx="4525433" cy="33940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9492A-9ABF-814A-9A14-7C13F87CE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09" y="2144925"/>
            <a:ext cx="2110452" cy="2813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6A8CA-BBAB-3546-9774-E51C42C4A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2" y="-310173"/>
            <a:ext cx="4800600" cy="1930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03C2DC-404F-F446-BBCD-385DC6E8414E}"/>
              </a:ext>
            </a:extLst>
          </p:cNvPr>
          <p:cNvSpPr/>
          <p:nvPr/>
        </p:nvSpPr>
        <p:spPr>
          <a:xfrm>
            <a:off x="5571059" y="963725"/>
            <a:ext cx="2488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hlinkClick r:id="rId5"/>
              </a:rPr>
              <a:t>https://indranavia.com/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39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9F5FA-D564-DF43-B1C2-CBED128F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D108-B528-064D-ACB2-4A1C080FA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56695-EB11-D04E-A76D-4759D69A78F5}"/>
              </a:ext>
            </a:extLst>
          </p:cNvPr>
          <p:cNvSpPr/>
          <p:nvPr/>
        </p:nvSpPr>
        <p:spPr>
          <a:xfrm>
            <a:off x="2286000" y="22485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hlinkClick r:id="rId2"/>
              </a:rPr>
              <a:t>https://www.youtube.com/watch?v=WLw_QMbuCxI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74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65D7-018B-D841-B3AE-B6DB854D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Summerjob</a:t>
            </a:r>
            <a:r>
              <a:rPr lang="nb-NO" dirty="0"/>
              <a:t> Kongsberg Gruppen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C70E-1F71-3744-8E3B-6284CFA50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7506312" cy="3394472"/>
          </a:xfrm>
        </p:spPr>
        <p:txBody>
          <a:bodyPr>
            <a:normAutofit lnSpcReduction="10000"/>
          </a:bodyPr>
          <a:lstStyle/>
          <a:p>
            <a:r>
              <a:rPr lang="nb-NO" dirty="0"/>
              <a:t>Technical Department</a:t>
            </a:r>
          </a:p>
          <a:p>
            <a:pPr lvl="1"/>
            <a:r>
              <a:rPr lang="nb-NO" dirty="0"/>
              <a:t>Kongsberg Space Systems (Kongsberg)</a:t>
            </a:r>
          </a:p>
          <a:p>
            <a:pPr lvl="1"/>
            <a:r>
              <a:rPr lang="nb-NO" dirty="0"/>
              <a:t>Kongsberg </a:t>
            </a:r>
            <a:r>
              <a:rPr lang="nb-NO" dirty="0" err="1"/>
              <a:t>Satellite</a:t>
            </a:r>
            <a:r>
              <a:rPr lang="nb-NO" dirty="0"/>
              <a:t> Services KSAT (Tromsø)</a:t>
            </a:r>
          </a:p>
          <a:p>
            <a:pPr lvl="1"/>
            <a:r>
              <a:rPr lang="nb-NO" dirty="0"/>
              <a:t>Kongsberg Norspace (Horten)</a:t>
            </a:r>
          </a:p>
          <a:p>
            <a:pPr lvl="1"/>
            <a:r>
              <a:rPr lang="nb-NO" dirty="0"/>
              <a:t>Kongsberg </a:t>
            </a:r>
            <a:r>
              <a:rPr lang="nb-NO" dirty="0" err="1"/>
              <a:t>Spacetec</a:t>
            </a:r>
            <a:r>
              <a:rPr lang="nb-NO" dirty="0"/>
              <a:t> (Tromsø) (deadline november 2018)</a:t>
            </a:r>
          </a:p>
          <a:p>
            <a:pPr lvl="1"/>
            <a:endParaRPr lang="nb-NO" dirty="0"/>
          </a:p>
          <a:p>
            <a:r>
              <a:rPr lang="nb-NO" dirty="0"/>
              <a:t>Deadline: 31.01.2019</a:t>
            </a:r>
          </a:p>
          <a:p>
            <a:r>
              <a:rPr lang="nb-NO" dirty="0">
                <a:hlinkClick r:id="rId2"/>
              </a:rPr>
              <a:t>https://kongsberg.easycruit.com/vacancy/2142027/61117?iso=no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428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3B4-600F-4044-91B9-D75A42C5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Opportunities</a:t>
            </a:r>
            <a:r>
              <a:rPr lang="nb-NO" dirty="0"/>
              <a:t>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DC99-ACAF-7D45-8F82-04C595CF0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0"/>
            <a:ext cx="7407404" cy="3794543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Student </a:t>
            </a:r>
            <a:r>
              <a:rPr lang="nb-NO" dirty="0" err="1"/>
              <a:t>Internship</a:t>
            </a:r>
            <a:endParaRPr lang="nb-NO" dirty="0"/>
          </a:p>
          <a:p>
            <a:pPr lvl="1"/>
            <a:r>
              <a:rPr lang="nb-NO" dirty="0"/>
              <a:t>600€/</a:t>
            </a:r>
            <a:r>
              <a:rPr lang="nb-NO" dirty="0" err="1"/>
              <a:t>month</a:t>
            </a:r>
            <a:r>
              <a:rPr lang="nb-NO" dirty="0"/>
              <a:t> + Erasmus</a:t>
            </a:r>
          </a:p>
          <a:p>
            <a:pPr lvl="1"/>
            <a:r>
              <a:rPr lang="nb-NO" dirty="0"/>
              <a:t>3-6 </a:t>
            </a:r>
            <a:r>
              <a:rPr lang="nb-NO" dirty="0" err="1"/>
              <a:t>months</a:t>
            </a:r>
            <a:endParaRPr lang="nb-NO" dirty="0"/>
          </a:p>
          <a:p>
            <a:pPr lvl="1"/>
            <a:r>
              <a:rPr lang="nb-NO" dirty="0"/>
              <a:t>How to </a:t>
            </a:r>
            <a:r>
              <a:rPr lang="nb-NO" dirty="0" err="1"/>
              <a:t>apply</a:t>
            </a:r>
            <a:r>
              <a:rPr lang="nb-NO" dirty="0"/>
              <a:t>:</a:t>
            </a:r>
          </a:p>
          <a:p>
            <a:pPr lvl="2"/>
            <a:r>
              <a:rPr lang="nb-NO" dirty="0">
                <a:hlinkClick r:id="rId2"/>
              </a:rPr>
              <a:t>Online application</a:t>
            </a:r>
            <a:r>
              <a:rPr lang="nb-NO" dirty="0"/>
              <a:t> </a:t>
            </a:r>
          </a:p>
          <a:p>
            <a:pPr lvl="2"/>
            <a:r>
              <a:rPr lang="nb-NO" dirty="0"/>
              <a:t>CV</a:t>
            </a:r>
          </a:p>
          <a:p>
            <a:pPr lvl="2"/>
            <a:r>
              <a:rPr lang="nb-NO" dirty="0"/>
              <a:t>Cover letter </a:t>
            </a:r>
            <a:r>
              <a:rPr lang="nb-NO" dirty="0" err="1"/>
              <a:t>explaining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like to </a:t>
            </a:r>
            <a:r>
              <a:rPr lang="nb-NO" dirty="0" err="1"/>
              <a:t>work</a:t>
            </a:r>
            <a:r>
              <a:rPr lang="nb-NO" dirty="0"/>
              <a:t> at ESA</a:t>
            </a:r>
          </a:p>
          <a:p>
            <a:pPr lvl="2"/>
            <a:r>
              <a:rPr lang="nb-NO" dirty="0"/>
              <a:t>Student </a:t>
            </a:r>
            <a:r>
              <a:rPr lang="nb-NO" dirty="0" err="1"/>
              <a:t>enrolment</a:t>
            </a:r>
            <a:r>
              <a:rPr lang="nb-NO" dirty="0"/>
              <a:t> </a:t>
            </a:r>
            <a:r>
              <a:rPr lang="nb-NO" dirty="0" err="1"/>
              <a:t>certificate</a:t>
            </a:r>
            <a:endParaRPr lang="nb-NO" dirty="0"/>
          </a:p>
          <a:p>
            <a:pPr lvl="1"/>
            <a:r>
              <a:rPr lang="nb-NO" dirty="0" err="1"/>
              <a:t>Tip</a:t>
            </a:r>
            <a:r>
              <a:rPr lang="nb-NO" dirty="0"/>
              <a:t>: make sure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select</a:t>
            </a:r>
            <a:r>
              <a:rPr lang="nb-NO" dirty="0"/>
              <a:t> a </a:t>
            </a:r>
            <a:r>
              <a:rPr lang="nb-NO" dirty="0" err="1"/>
              <a:t>specific</a:t>
            </a:r>
            <a:r>
              <a:rPr lang="nb-NO" dirty="0"/>
              <a:t> area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interest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apply</a:t>
            </a:r>
            <a:endParaRPr lang="nb-NO" dirty="0"/>
          </a:p>
          <a:p>
            <a:pPr marL="457200" lvl="1" indent="0">
              <a:buNone/>
            </a:pPr>
            <a:endParaRPr lang="nb-NO" dirty="0"/>
          </a:p>
          <a:p>
            <a:pPr lvl="1"/>
            <a:r>
              <a:rPr lang="nb-NO" dirty="0">
                <a:solidFill>
                  <a:srgbClr val="FF0000"/>
                </a:solidFill>
              </a:rPr>
              <a:t>Deadline: 15. </a:t>
            </a:r>
            <a:r>
              <a:rPr lang="nb-NO" dirty="0" err="1">
                <a:solidFill>
                  <a:srgbClr val="FF0000"/>
                </a:solidFill>
              </a:rPr>
              <a:t>October</a:t>
            </a:r>
            <a:r>
              <a:rPr lang="nb-NO" dirty="0">
                <a:solidFill>
                  <a:srgbClr val="FF0000"/>
                </a:solidFill>
              </a:rPr>
              <a:t> 2018</a:t>
            </a:r>
          </a:p>
          <a:p>
            <a:pPr lvl="1"/>
            <a:r>
              <a:rPr lang="nb-NO" dirty="0">
                <a:solidFill>
                  <a:srgbClr val="FF0000"/>
                </a:solidFill>
                <a:hlinkClick r:id="rId3"/>
              </a:rPr>
              <a:t>https://www.esa.int/About_Us/Careers_at_ESA/Student_Internships2</a:t>
            </a:r>
            <a:r>
              <a:rPr lang="nb-NO" dirty="0">
                <a:solidFill>
                  <a:srgbClr val="FF0000"/>
                </a:solidFill>
              </a:rPr>
              <a:t> </a:t>
            </a:r>
          </a:p>
          <a:p>
            <a:pPr marL="457200" lvl="1" indent="0">
              <a:buNone/>
            </a:pPr>
            <a:endParaRPr lang="nb-NO" dirty="0"/>
          </a:p>
          <a:p>
            <a:pPr lvl="1"/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84ACF-A3C5-2B4B-AF49-D44192035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473"/>
          <a:stretch/>
        </p:blipFill>
        <p:spPr>
          <a:xfrm>
            <a:off x="4836784" y="162338"/>
            <a:ext cx="2081088" cy="94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2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70B3-D7F3-8E46-98A5-1F8A8C9FF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Opportunities</a:t>
            </a:r>
            <a:r>
              <a:rPr lang="nb-NO" dirty="0"/>
              <a:t> 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551BF-DE7D-914C-8984-2AC1108F9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7407404" cy="3394472"/>
          </a:xfrm>
        </p:spPr>
        <p:txBody>
          <a:bodyPr>
            <a:normAutofit lnSpcReduction="10000"/>
          </a:bodyPr>
          <a:lstStyle/>
          <a:p>
            <a:r>
              <a:rPr lang="nb-NO" dirty="0"/>
              <a:t>Young </a:t>
            </a:r>
            <a:r>
              <a:rPr lang="nb-NO" dirty="0" err="1"/>
              <a:t>Graduate</a:t>
            </a:r>
            <a:r>
              <a:rPr lang="nb-NO" dirty="0"/>
              <a:t> </a:t>
            </a:r>
            <a:r>
              <a:rPr lang="nb-NO" dirty="0" err="1"/>
              <a:t>Trainee</a:t>
            </a:r>
            <a:endParaRPr lang="nb-NO" dirty="0"/>
          </a:p>
          <a:p>
            <a:pPr lvl="1"/>
            <a:r>
              <a:rPr lang="nb-NO" dirty="0"/>
              <a:t>12 </a:t>
            </a:r>
            <a:r>
              <a:rPr lang="nb-NO" dirty="0" err="1"/>
              <a:t>months</a:t>
            </a:r>
            <a:endParaRPr lang="nb-NO" dirty="0"/>
          </a:p>
          <a:p>
            <a:pPr lvl="1"/>
            <a:r>
              <a:rPr lang="nb-NO" dirty="0"/>
              <a:t>2,300€/</a:t>
            </a:r>
            <a:r>
              <a:rPr lang="nb-NO" dirty="0" err="1"/>
              <a:t>month</a:t>
            </a:r>
            <a:r>
              <a:rPr lang="nb-NO" dirty="0"/>
              <a:t> + </a:t>
            </a:r>
            <a:r>
              <a:rPr lang="nb-NO" dirty="0" err="1"/>
              <a:t>expatriation</a:t>
            </a:r>
            <a:r>
              <a:rPr lang="nb-NO" dirty="0"/>
              <a:t> and </a:t>
            </a:r>
            <a:r>
              <a:rPr lang="nb-NO" dirty="0" err="1"/>
              <a:t>installation</a:t>
            </a:r>
            <a:r>
              <a:rPr lang="nb-NO" dirty="0"/>
              <a:t> </a:t>
            </a:r>
            <a:r>
              <a:rPr lang="nb-NO" dirty="0" err="1"/>
              <a:t>allowance</a:t>
            </a:r>
            <a:endParaRPr lang="nb-NO" dirty="0"/>
          </a:p>
          <a:p>
            <a:pPr lvl="1"/>
            <a:r>
              <a:rPr lang="nb-NO" dirty="0"/>
              <a:t>2.5 </a:t>
            </a:r>
            <a:r>
              <a:rPr lang="nb-NO" dirty="0" err="1"/>
              <a:t>days</a:t>
            </a:r>
            <a:r>
              <a:rPr lang="nb-NO" dirty="0"/>
              <a:t> </a:t>
            </a:r>
            <a:r>
              <a:rPr lang="nb-NO" dirty="0" err="1"/>
              <a:t>paid</a:t>
            </a:r>
            <a:r>
              <a:rPr lang="nb-NO" dirty="0"/>
              <a:t> </a:t>
            </a:r>
            <a:r>
              <a:rPr lang="nb-NO" dirty="0" err="1"/>
              <a:t>leave</a:t>
            </a:r>
            <a:r>
              <a:rPr lang="nb-NO" dirty="0"/>
              <a:t> / </a:t>
            </a:r>
            <a:r>
              <a:rPr lang="nb-NO" dirty="0" err="1"/>
              <a:t>month</a:t>
            </a:r>
            <a:endParaRPr lang="nb-NO" dirty="0"/>
          </a:p>
          <a:p>
            <a:pPr lvl="1"/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apply</a:t>
            </a:r>
            <a:r>
              <a:rPr lang="nb-NO" dirty="0"/>
              <a:t> for </a:t>
            </a:r>
            <a:r>
              <a:rPr lang="nb-NO" dirty="0" err="1"/>
              <a:t>one</a:t>
            </a:r>
            <a:r>
              <a:rPr lang="nb-NO" dirty="0"/>
              <a:t> YGT </a:t>
            </a:r>
            <a:r>
              <a:rPr lang="nb-NO" dirty="0" err="1"/>
              <a:t>opportunity</a:t>
            </a:r>
            <a:endParaRPr lang="nb-NO" dirty="0"/>
          </a:p>
          <a:p>
            <a:pPr lvl="1"/>
            <a:r>
              <a:rPr lang="nb-NO" dirty="0"/>
              <a:t>Application </a:t>
            </a:r>
            <a:r>
              <a:rPr lang="nb-NO" dirty="0" err="1"/>
              <a:t>on</a:t>
            </a:r>
            <a:r>
              <a:rPr lang="nb-NO" dirty="0"/>
              <a:t> ESA </a:t>
            </a:r>
            <a:r>
              <a:rPr lang="nb-NO" dirty="0" err="1"/>
              <a:t>website</a:t>
            </a:r>
            <a:r>
              <a:rPr lang="nb-NO" dirty="0"/>
              <a:t>, </a:t>
            </a:r>
            <a:r>
              <a:rPr lang="nb-NO" dirty="0" err="1"/>
              <a:t>interviews</a:t>
            </a:r>
            <a:r>
              <a:rPr lang="nb-NO" dirty="0"/>
              <a:t> in </a:t>
            </a:r>
            <a:r>
              <a:rPr lang="nb-NO" dirty="0" err="1"/>
              <a:t>March</a:t>
            </a:r>
            <a:endParaRPr lang="nb-NO" dirty="0"/>
          </a:p>
          <a:p>
            <a:pPr marL="457200" lvl="1" indent="0">
              <a:buNone/>
            </a:pPr>
            <a:endParaRPr lang="nb-NO" dirty="0"/>
          </a:p>
          <a:p>
            <a:pPr lvl="1"/>
            <a:r>
              <a:rPr lang="nb-NO" dirty="0">
                <a:solidFill>
                  <a:srgbClr val="FF0000"/>
                </a:solidFill>
              </a:rPr>
              <a:t>Deadline: </a:t>
            </a:r>
            <a:r>
              <a:rPr lang="nb-NO" dirty="0" err="1">
                <a:solidFill>
                  <a:srgbClr val="FF0000"/>
                </a:solidFill>
              </a:rPr>
              <a:t>towards</a:t>
            </a:r>
            <a:r>
              <a:rPr lang="nb-NO" dirty="0">
                <a:solidFill>
                  <a:srgbClr val="FF0000"/>
                </a:solidFill>
              </a:rPr>
              <a:t> november</a:t>
            </a:r>
          </a:p>
          <a:p>
            <a:pPr lvl="1"/>
            <a:r>
              <a:rPr lang="nb-NO" dirty="0">
                <a:solidFill>
                  <a:srgbClr val="FF0000"/>
                </a:solidFill>
                <a:hlinkClick r:id="rId2"/>
              </a:rPr>
              <a:t>https://www.esa.int/About_Us/Careers_at_ESA/Graduates_Young_Graduate_Trainees</a:t>
            </a:r>
            <a:endParaRPr lang="nb-NO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2F581-9A55-2F48-80F8-13CAAF58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473"/>
          <a:stretch/>
        </p:blipFill>
        <p:spPr>
          <a:xfrm>
            <a:off x="4836784" y="162338"/>
            <a:ext cx="2081088" cy="94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2723-7BFB-FC4F-9811-7AA2C335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1712_032_AR_EN.mp4">
            <a:hlinkClick r:id="" action="ppaction://media"/>
            <a:extLst>
              <a:ext uri="{FF2B5EF4-FFF2-40B4-BE49-F238E27FC236}">
                <a16:creationId xmlns:a16="http://schemas.microsoft.com/office/drawing/2014/main" id="{B38E8129-B1F6-164D-AA05-2783D6691E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188" y="1200150"/>
            <a:ext cx="6034087" cy="3394075"/>
          </a:xfrm>
        </p:spPr>
      </p:pic>
    </p:spTree>
    <p:extLst>
      <p:ext uri="{BB962C8B-B14F-4D97-AF65-F5344CB8AC3E}">
        <p14:creationId xmlns:p14="http://schemas.microsoft.com/office/powerpoint/2010/main" val="150509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D62F-A536-8947-B9FB-A65F2838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1711_026_AR_EN.mp4">
            <a:hlinkClick r:id="" action="ppaction://media"/>
            <a:extLst>
              <a:ext uri="{FF2B5EF4-FFF2-40B4-BE49-F238E27FC236}">
                <a16:creationId xmlns:a16="http://schemas.microsoft.com/office/drawing/2014/main" id="{35AF2A5F-3538-2E44-943C-4C051DEAA3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1188" y="1200150"/>
            <a:ext cx="6034087" cy="3394075"/>
          </a:xfrm>
        </p:spPr>
      </p:pic>
    </p:spTree>
    <p:extLst>
      <p:ext uri="{BB962C8B-B14F-4D97-AF65-F5344CB8AC3E}">
        <p14:creationId xmlns:p14="http://schemas.microsoft.com/office/powerpoint/2010/main" val="37208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10044</TotalTime>
  <Words>334</Words>
  <Application>Microsoft Office PowerPoint</Application>
  <PresentationFormat>On-screen Show (16:9)</PresentationFormat>
  <Paragraphs>83</Paragraphs>
  <Slides>13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Office-tema</vt:lpstr>
      <vt:lpstr>Space related work for students</vt:lpstr>
      <vt:lpstr>My space background</vt:lpstr>
      <vt:lpstr>PowerPoint Presentation</vt:lpstr>
      <vt:lpstr>Video</vt:lpstr>
      <vt:lpstr>Summerjob Kongsberg Gruppen</vt:lpstr>
      <vt:lpstr>Opportunities at</vt:lpstr>
      <vt:lpstr>Opportunities at </vt:lpstr>
      <vt:lpstr>PowerPoint Presentation</vt:lpstr>
      <vt:lpstr>PowerPoint Presentation</vt:lpstr>
      <vt:lpstr>Video</vt:lpstr>
      <vt:lpstr>International Space University</vt:lpstr>
      <vt:lpstr>Space Generation Advisory Council</vt:lpstr>
      <vt:lpstr>Student organizations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Kolbjørn Skarpnes</dc:creator>
  <cp:lastModifiedBy>Vendela Paxal</cp:lastModifiedBy>
  <cp:revision>140</cp:revision>
  <dcterms:created xsi:type="dcterms:W3CDTF">2013-06-10T16:56:09Z</dcterms:created>
  <dcterms:modified xsi:type="dcterms:W3CDTF">2018-09-25T04:40:25Z</dcterms:modified>
</cp:coreProperties>
</file>